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53" d="100"/>
          <a:sy n="53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72E-004F-4776-8C69-EB92AAA142E6}" type="datetimeFigureOut">
              <a:rPr lang="ar-SA" smtClean="0"/>
              <a:pPr/>
              <a:t>21/04/29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448-9B1D-407F-8391-97268CBEA9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72E-004F-4776-8C69-EB92AAA142E6}" type="datetimeFigureOut">
              <a:rPr lang="ar-SA" smtClean="0"/>
              <a:pPr/>
              <a:t>21/04/29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448-9B1D-407F-8391-97268CBEA9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72E-004F-4776-8C69-EB92AAA142E6}" type="datetimeFigureOut">
              <a:rPr lang="ar-SA" smtClean="0"/>
              <a:pPr/>
              <a:t>21/04/29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448-9B1D-407F-8391-97268CBEA9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72E-004F-4776-8C69-EB92AAA142E6}" type="datetimeFigureOut">
              <a:rPr lang="ar-SA" smtClean="0"/>
              <a:pPr/>
              <a:t>21/04/29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448-9B1D-407F-8391-97268CBEA9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72E-004F-4776-8C69-EB92AAA142E6}" type="datetimeFigureOut">
              <a:rPr lang="ar-SA" smtClean="0"/>
              <a:pPr/>
              <a:t>21/04/29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448-9B1D-407F-8391-97268CBEA9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72E-004F-4776-8C69-EB92AAA142E6}" type="datetimeFigureOut">
              <a:rPr lang="ar-SA" smtClean="0"/>
              <a:pPr/>
              <a:t>21/04/29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448-9B1D-407F-8391-97268CBEA9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72E-004F-4776-8C69-EB92AAA142E6}" type="datetimeFigureOut">
              <a:rPr lang="ar-SA" smtClean="0"/>
              <a:pPr/>
              <a:t>21/04/29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448-9B1D-407F-8391-97268CBEA9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72E-004F-4776-8C69-EB92AAA142E6}" type="datetimeFigureOut">
              <a:rPr lang="ar-SA" smtClean="0"/>
              <a:pPr/>
              <a:t>21/04/29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448-9B1D-407F-8391-97268CBEA9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72E-004F-4776-8C69-EB92AAA142E6}" type="datetimeFigureOut">
              <a:rPr lang="ar-SA" smtClean="0"/>
              <a:pPr/>
              <a:t>21/04/29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448-9B1D-407F-8391-97268CBEA9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72E-004F-4776-8C69-EB92AAA142E6}" type="datetimeFigureOut">
              <a:rPr lang="ar-SA" smtClean="0"/>
              <a:pPr/>
              <a:t>21/04/29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448-9B1D-407F-8391-97268CBEA9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A72E-004F-4776-8C69-EB92AAA142E6}" type="datetimeFigureOut">
              <a:rPr lang="ar-SA" smtClean="0"/>
              <a:pPr/>
              <a:t>21/04/29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3F448-9B1D-407F-8391-97268CBEA96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A72E-004F-4776-8C69-EB92AAA142E6}" type="datetimeFigureOut">
              <a:rPr lang="ar-SA" smtClean="0"/>
              <a:pPr/>
              <a:t>21/04/29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3F448-9B1D-407F-8391-97268CBEA96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الدائرة المتكاملة</a:t>
            </a:r>
            <a:endParaRPr lang="ar-SA" dirty="0"/>
          </a:p>
        </p:txBody>
      </p:sp>
      <p:pic>
        <p:nvPicPr>
          <p:cNvPr id="6" name="Content Placeholder 5" descr="200803043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20080304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20080304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00948" cy="1162050"/>
          </a:xfrm>
        </p:spPr>
        <p:txBody>
          <a:bodyPr>
            <a:normAutofit/>
          </a:bodyPr>
          <a:lstStyle/>
          <a:p>
            <a:pPr algn="ctr"/>
            <a:r>
              <a:rPr lang="ar-SA" sz="2400" dirty="0" smtClean="0"/>
              <a:t>الأدوات المستخدمة في التوصيل</a:t>
            </a:r>
            <a:endParaRPr lang="ar-SA" sz="2400" dirty="0"/>
          </a:p>
        </p:txBody>
      </p:sp>
      <p:pic>
        <p:nvPicPr>
          <p:cNvPr id="4" name="Content Placeholder 3" descr="20080304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785926"/>
            <a:ext cx="5111750" cy="383381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543164" cy="4691063"/>
          </a:xfrm>
        </p:spPr>
        <p:txBody>
          <a:bodyPr/>
          <a:lstStyle/>
          <a:p>
            <a:endParaRPr lang="ar-SA" sz="2000" dirty="0" smtClean="0"/>
          </a:p>
          <a:p>
            <a:endParaRPr lang="ar-SA" sz="2000" dirty="0" smtClean="0"/>
          </a:p>
          <a:p>
            <a:endParaRPr lang="ar-SA" sz="2000" dirty="0" smtClean="0"/>
          </a:p>
          <a:p>
            <a:r>
              <a:rPr lang="ar-SA" sz="2000" dirty="0" smtClean="0"/>
              <a:t>بطارية </a:t>
            </a:r>
          </a:p>
          <a:p>
            <a:r>
              <a:rPr lang="ar-SA" sz="2000" dirty="0" smtClean="0"/>
              <a:t>أسلاك</a:t>
            </a:r>
          </a:p>
          <a:p>
            <a:r>
              <a:rPr lang="ar-SA" sz="2000" dirty="0" err="1" smtClean="0"/>
              <a:t>دايود</a:t>
            </a:r>
            <a:r>
              <a:rPr lang="ar-SA" sz="2000" dirty="0" smtClean="0"/>
              <a:t> </a:t>
            </a:r>
          </a:p>
          <a:p>
            <a:r>
              <a:rPr lang="ar-SA" sz="2000" dirty="0" smtClean="0"/>
              <a:t>مصباح </a:t>
            </a:r>
          </a:p>
          <a:p>
            <a:r>
              <a:rPr lang="ar-SA" sz="2000" dirty="0" smtClean="0"/>
              <a:t>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التوصيل الأمامي</a:t>
            </a:r>
            <a:endParaRPr lang="ar-SA" dirty="0"/>
          </a:p>
        </p:txBody>
      </p:sp>
      <p:pic>
        <p:nvPicPr>
          <p:cNvPr id="4" name="Content Placeholder 3" descr="20080304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الدائرة المتكاملة</vt:lpstr>
      <vt:lpstr>Slide 2</vt:lpstr>
      <vt:lpstr>Slide 3</vt:lpstr>
      <vt:lpstr>الأدوات المستخدمة في التوصيل</vt:lpstr>
      <vt:lpstr>التوصيل الأمامي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الدوائر المتكاملة</dc:title>
  <dc:creator>Windows User</dc:creator>
  <cp:lastModifiedBy>Windows User</cp:lastModifiedBy>
  <cp:revision>4</cp:revision>
  <dcterms:created xsi:type="dcterms:W3CDTF">2008-04-26T21:59:18Z</dcterms:created>
  <dcterms:modified xsi:type="dcterms:W3CDTF">2008-04-27T19:30:21Z</dcterms:modified>
</cp:coreProperties>
</file>